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08" d="100"/>
          <a:sy n="108" d="100"/>
        </p:scale>
        <p:origin x="2194" y="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7E86396C-FF54-428F-88B1-E410B59CF246}"/>
    <pc:docChg chg="delSld">
      <pc:chgData name="Qian Chen XB" userId="4e9d2434-fabe-4fdf-866a-49fb0b0e1654" providerId="ADAL" clId="{7E86396C-FF54-428F-88B1-E410B59CF246}" dt="2023-11-22T19:41:37.936" v="0" actId="47"/>
      <pc:docMkLst>
        <pc:docMk/>
      </pc:docMkLst>
      <pc:sldChg chg="del">
        <pc:chgData name="Qian Chen XB" userId="4e9d2434-fabe-4fdf-866a-49fb0b0e1654" providerId="ADAL" clId="{7E86396C-FF54-428F-88B1-E410B59CF246}" dt="2023-11-22T19:41:37.936" v="0" actId="47"/>
        <pc:sldMkLst>
          <pc:docMk/>
          <pc:sldMk cId="4108940287" sldId="78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267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 13 - 17, 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S2-2313843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WG2#160,</a:t>
            </a:r>
            <a:r>
              <a:rPr lang="en-GB" altLang="de-DE" sz="1200" baseline="0" dirty="0">
                <a:solidFill>
                  <a:schemeClr val="bg1"/>
                </a:solidFill>
              </a:rPr>
              <a:t> Nov 13 -17, 2023, Chicago, USA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21582" y="42207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at SA#102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/>
        </p:nvGraphicFramePr>
        <p:xfrm>
          <a:off x="390754" y="1328868"/>
          <a:ext cx="8180387" cy="840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NR_REDCAP__Ph2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SP-230171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390754" y="2682850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CRs approved for TS 23.501/23.502 in alignment with RAN and 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LS responses sent to CT4/RAN3 with regards to the most recent buffered data size related to MT-SDT.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RAN and CT needed per LS exchange and agreed CRs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Address </a:t>
            </a:r>
            <a:r>
              <a:rPr lang="en-US" sz="1100" kern="0" dirty="0" err="1"/>
              <a:t>eRedCap</a:t>
            </a:r>
            <a:r>
              <a:rPr lang="en-US" sz="1100" kern="0" dirty="0"/>
              <a:t> indication issue raised by RAN3 in LS S2-2311938/R3-234725.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54803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19543</TotalTime>
  <Words>161</Words>
  <Application>Microsoft Office PowerPoint</Application>
  <PresentationFormat>On-screen Show (4:3)</PresentationFormat>
  <Paragraphs>37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NR_REDCAP_Ph2  Status Report</vt:lpstr>
      <vt:lpstr>NR_REDCAP_Ph2 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Ericsson_CQ_#160</cp:lastModifiedBy>
  <cp:revision>1426</cp:revision>
  <dcterms:created xsi:type="dcterms:W3CDTF">2008-08-30T09:32:10Z</dcterms:created>
  <dcterms:modified xsi:type="dcterms:W3CDTF">2023-11-22T19:41:47Z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